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Nobile" panose="020B0604020202020204" charset="0"/>
      <p:regular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33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643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293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59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323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861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536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034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457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2179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58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29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7647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073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17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3303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171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667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281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976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6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952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704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234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027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64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385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515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8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5" y="406640"/>
            <a:ext cx="12192000" cy="1384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14DD53-497A-4EC3-8C80-98641F8F6A84}"/>
              </a:ext>
            </a:extLst>
          </p:cNvPr>
          <p:cNvSpPr/>
          <p:nvPr/>
        </p:nvSpPr>
        <p:spPr>
          <a:xfrm>
            <a:off x="2310063" y="2656294"/>
            <a:ext cx="89675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(</a:t>
            </a:r>
            <a:r>
              <a:rPr lang="en-US" sz="3200" b="1" dirty="0"/>
              <a:t>AI101B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IN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5AA055-DA92-475C-800D-06B1961DEA72}"/>
              </a:ext>
            </a:extLst>
          </p:cNvPr>
          <p:cNvSpPr/>
          <p:nvPr/>
        </p:nvSpPr>
        <p:spPr>
          <a:xfrm>
            <a:off x="4178275" y="4788476"/>
            <a:ext cx="5231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Traffic light control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44A9C-6C64-486C-BD79-4E8EEE16070E}"/>
              </a:ext>
            </a:extLst>
          </p:cNvPr>
          <p:cNvSpPr/>
          <p:nvPr/>
        </p:nvSpPr>
        <p:spPr>
          <a:xfrm>
            <a:off x="764637" y="6412377"/>
            <a:ext cx="73152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Komal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Salgotra</a:t>
            </a:r>
            <a:endParaRPr lang="en-IN" sz="32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1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633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398145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simulated an efficient traffic light system. This helps manage urban traffic effectively and it can be scaled with IoT and AI in the future. It contributes to smart city development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44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Thank You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2801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Questions and Feedback Welcome! Contact us for further details about the project. Thank you for your time and consideration.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82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C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Light Control System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26299"/>
            <a:ext cx="755642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kern="0" spc="-38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</a:t>
            </a:r>
          </a:p>
          <a:p>
            <a:pPr>
              <a:lnSpc>
                <a:spcPts val="2850"/>
              </a:lnSpc>
            </a:pPr>
            <a:r>
              <a:rPr lang="en-US" sz="2400" b="1" kern="0" spc="-38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Shadab Idrishi</a:t>
            </a:r>
            <a:endParaRPr lang="en-US" sz="2400" dirty="0"/>
          </a:p>
          <a:p>
            <a:pPr>
              <a:lnSpc>
                <a:spcPts val="2850"/>
              </a:lnSpc>
            </a:pPr>
            <a:r>
              <a:rPr lang="en-US" b="1" kern="0" spc="-38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9705"/>
            <a:ext cx="7556421" cy="50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Rahul Pratap Singh Chauhan</a:t>
            </a:r>
            <a:endParaRPr lang="en-US" sz="2400" dirty="0"/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2608"/>
            <a:ext cx="7556421" cy="50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solidFill>
                  <a:srgbClr val="1F713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Shalini Mishra</a:t>
            </a: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1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Overview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379999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traffic light control system developed using Python. It simulates real-world traffic scenarios, using automation to ensure smooth traffic flow. This project is aimed at reducing congestion and preventing accidents.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1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Concept and Features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280190" y="379999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Python and a graphical user interface for simulation. Implements automatic light transitions (Red, Yellow, Green). Extendable with AI for smart traffic control. Designed to help in urban traffic management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77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Modules in the Project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93790" y="379999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Signal Controller: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Controls light transitions. 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 Interface: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Visual representation of signals. 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Timer Module: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Manages signal duration.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Density Sensor (Optional):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Adjusts timing based on traffic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999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1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SDG 11 (Sustainable Cities &amp; Communities)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379999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Promotes safe and efficient urban mobility. Reduces fuel consumption and pollution in cities. Enhances smart city infrastructure for better efficiency. Supports sustainable traffic solutions for the future.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778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Technologies Used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93790" y="379999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programming logic and control.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Tkinter/Pygame: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GUI for visualization.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Arduino (Optional):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Hardware implementation. 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AI/ML (Future Integration):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Smart traffic predictions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999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3306" y="32133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Workflow of the Project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280190" y="36555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starts the simulation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977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signals change based on timer.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539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Optional AI-based traffic detection.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80190" y="4982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Smooth transition between signals.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1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Challenges and Solutions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379999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Timing Issues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→ Optimized delays for smooth flow.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 Optimization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→ Used Tkinter for better visualization. </a:t>
            </a: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Density Adjustment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→ AI integration.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Hardware Implementation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→ Prototype tested with Arduino.</a:t>
            </a:r>
            <a:endParaRPr lang="en-US" sz="20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369</Words>
  <Application>Microsoft Office PowerPoint</Application>
  <PresentationFormat>Custom</PresentationFormat>
  <Paragraphs>46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Nobile</vt:lpstr>
      <vt:lpstr>Source Sans Pro</vt:lpstr>
      <vt:lpstr>Times New Roman</vt:lpstr>
      <vt:lpstr>Wingdings 3</vt:lpstr>
      <vt:lpstr>Century Gothic</vt:lpstr>
      <vt:lpstr>Calibri</vt:lpstr>
      <vt:lpstr>Arial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shadab idrishi</cp:lastModifiedBy>
  <cp:revision>7</cp:revision>
  <dcterms:created xsi:type="dcterms:W3CDTF">2025-04-03T19:14:44Z</dcterms:created>
  <dcterms:modified xsi:type="dcterms:W3CDTF">2025-04-03T19:48:40Z</dcterms:modified>
</cp:coreProperties>
</file>